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84" r:id="rId2"/>
    <p:sldId id="385" r:id="rId3"/>
    <p:sldId id="383" r:id="rId4"/>
    <p:sldId id="386" r:id="rId5"/>
    <p:sldId id="387" r:id="rId6"/>
    <p:sldId id="364" r:id="rId7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  <a:srgbClr val="0089CF"/>
    <a:srgbClr val="C4121A"/>
    <a:srgbClr val="0065B0"/>
    <a:srgbClr val="FFFFFF"/>
    <a:srgbClr val="FCBD31"/>
    <a:srgbClr val="E06917"/>
    <a:srgbClr val="692A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503B56-A4D3-4ED0-B32F-584B5C73893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2021/1/18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www.jiermt.com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5792F8-3276-47EF-9BD0-1887B2795FF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7236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7EBA1D8-D8EC-4075-9230-C9EFC0329F9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2021/1/18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49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0"/>
            <a:r>
              <a:rPr lang="zh-CN" altLang="en-US" dirty="0"/>
              <a:t>第二级</a:t>
            </a:r>
          </a:p>
          <a:p>
            <a:pPr lvl="2" indent="0"/>
            <a:r>
              <a:rPr lang="zh-CN" altLang="en-US" dirty="0"/>
              <a:t>第三级</a:t>
            </a:r>
          </a:p>
          <a:p>
            <a:pPr lvl="3" indent="0"/>
            <a:r>
              <a:rPr lang="zh-CN" altLang="en-US" dirty="0"/>
              <a:t>第四级</a:t>
            </a:r>
          </a:p>
          <a:p>
            <a:pPr lvl="4" indent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www.jiermt.com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FBD56B-E8B6-487A-B9F5-3E3C70C5EB1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36648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1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2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3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4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5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028950" y="857250"/>
            <a:ext cx="3086100" cy="2314575"/>
          </a:xfrm>
          <a:ln>
            <a:solidFill>
              <a:srgbClr val="000000"/>
            </a:solidFill>
            <a:miter/>
          </a:ln>
        </p:spPr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>
          <a:xfrm>
            <a:off x="914400" y="3300413"/>
            <a:ext cx="7315200" cy="2700337"/>
          </a:xfrm>
        </p:spPr>
        <p:txBody>
          <a:bodyPr wrap="square" lIns="91440" tIns="45720" rIns="91440" bIns="45720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4339" name="日期占位符 3"/>
          <p:cNvSpPr txBox="1">
            <a:spLocks noGrp="1"/>
          </p:cNvSpPr>
          <p:nvPr>
            <p:ph type="dt" sz="half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 algn="r" eaLnBrk="1" hangingPunct="1"/>
            <a:fld id="{BB962C8B-B14F-4D97-AF65-F5344CB8AC3E}" type="datetime1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2021/1/18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灯片编号占位符 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lvl="0" algn="r" eaLnBrk="1" hangingPunct="1"/>
              <a:t>6</a:t>
            </a:fld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  <a:endParaRPr lang="en-US" strike="noStrike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56255B2-58EE-45D2-95EF-D7E3E5741AAB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1/18/2021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C5FB91-9A39-4938-97A4-4CEBAEE63C5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绪论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430338" y="852488"/>
            <a:ext cx="64627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五边形 7"/>
          <p:cNvSpPr>
            <a:spLocks noChangeArrowheads="1"/>
          </p:cNvSpPr>
          <p:nvPr userDrawn="1"/>
        </p:nvSpPr>
        <p:spPr bwMode="auto">
          <a:xfrm flipH="1">
            <a:off x="7893685" y="565150"/>
            <a:ext cx="1250315" cy="271780"/>
          </a:xfrm>
          <a:prstGeom prst="homePlate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D9D9D9">
                    <a:alpha val="52156"/>
                  </a:srgbClr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共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页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第</a:t>
            </a:r>
            <a:fld id="{03C34A55-1CDE-4CA9-91A9-043CAA093077}" type="slidenum"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页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1E5709-CC57-43F5-A75A-74DEE97250B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1/18/2021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7B0A70-7893-4A16-8434-8898F28488F3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102" name="图片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4441" y="218440"/>
            <a:ext cx="1427163" cy="66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1E5709-CC57-43F5-A75A-74DEE97250B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1/18/2021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7B0A70-7893-4A16-8434-8898F28488F3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40"/>
          <p:cNvSpPr txBox="1"/>
          <p:nvPr/>
        </p:nvSpPr>
        <p:spPr>
          <a:xfrm>
            <a:off x="1578180" y="39556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工况描述</a:t>
            </a:r>
            <a:endParaRPr lang="zh-CN" altLang="en-US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084168" y="2852936"/>
          <a:ext cx="977900" cy="711200"/>
        </p:xfrm>
        <a:graphic>
          <a:graphicData uri="http://schemas.openxmlformats.org/presentationml/2006/ole">
            <p:oleObj spid="_x0000_s1027" name="包装程序外壳对象" showAsIcon="1" r:id="rId4" imgW="978120" imgH="711360" progId="Package">
              <p:embed/>
            </p:oleObj>
          </a:graphicData>
        </a:graphic>
      </p:graphicFrame>
      <p:sp>
        <p:nvSpPr>
          <p:cNvPr id="8" name="矩形 7"/>
          <p:cNvSpPr/>
          <p:nvPr/>
        </p:nvSpPr>
        <p:spPr>
          <a:xfrm>
            <a:off x="899592" y="134076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运行视频如下，本拖链用于</a:t>
            </a:r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JIER</a:t>
            </a:r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拆垛系统，线缆数量如下：</a:t>
            </a:r>
            <a:r>
              <a:rPr lang="en-US" altLang="zh-CN" dirty="0" smtClean="0"/>
              <a:t>φ8</a:t>
            </a:r>
            <a:r>
              <a:rPr lang="zh-CN" altLang="en-US" dirty="0" smtClean="0"/>
              <a:t>信号线一根，</a:t>
            </a:r>
            <a:r>
              <a:rPr lang="en-US" altLang="zh-CN" dirty="0" smtClean="0"/>
              <a:t>φ10</a:t>
            </a:r>
            <a:r>
              <a:rPr lang="zh-CN" altLang="en-US" dirty="0" smtClean="0"/>
              <a:t>信号线一根</a:t>
            </a:r>
            <a:r>
              <a:rPr lang="en-US" altLang="zh-CN" dirty="0" smtClean="0"/>
              <a:t>,φ8</a:t>
            </a:r>
            <a:r>
              <a:rPr lang="zh-CN" altLang="en-US" dirty="0" smtClean="0"/>
              <a:t>电源线三根，</a:t>
            </a:r>
            <a:r>
              <a:rPr lang="en-US" altLang="zh-CN" dirty="0" smtClean="0"/>
              <a:t>φ7.7</a:t>
            </a:r>
            <a:r>
              <a:rPr lang="zh-CN" altLang="en-US" dirty="0" smtClean="0"/>
              <a:t>信号线三根，</a:t>
            </a:r>
            <a:r>
              <a:rPr lang="en-US" altLang="zh-CN" dirty="0" smtClean="0"/>
              <a:t>φ12.5</a:t>
            </a:r>
            <a:r>
              <a:rPr lang="zh-CN" altLang="en-US" dirty="0" smtClean="0"/>
              <a:t>电源线一根，</a:t>
            </a:r>
            <a:r>
              <a:rPr lang="en-US" altLang="zh-CN" dirty="0" smtClean="0"/>
              <a:t>φ8</a:t>
            </a:r>
            <a:r>
              <a:rPr lang="zh-CN" altLang="en-US" dirty="0" smtClean="0"/>
              <a:t>电源线一根，</a:t>
            </a:r>
            <a:r>
              <a:rPr lang="en-US" altLang="zh-CN" dirty="0" smtClean="0"/>
              <a:t>φ9.1</a:t>
            </a:r>
            <a:r>
              <a:rPr lang="zh-CN" altLang="en-US" dirty="0" smtClean="0"/>
              <a:t>信号线两根，</a:t>
            </a:r>
            <a:r>
              <a:rPr lang="en-US" altLang="zh-CN" dirty="0" smtClean="0"/>
              <a:t>φ37</a:t>
            </a:r>
            <a:r>
              <a:rPr lang="zh-CN" altLang="en-US" dirty="0" smtClean="0"/>
              <a:t>气路二根。隔片和管夹按</a:t>
            </a:r>
            <a:r>
              <a:rPr lang="en-US" altLang="zh-CN" dirty="0" smtClean="0"/>
              <a:t>120%</a:t>
            </a:r>
            <a:r>
              <a:rPr lang="zh-CN" altLang="en-US" dirty="0" smtClean="0"/>
              <a:t>提供。 </a:t>
            </a:r>
          </a:p>
          <a:p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971600" y="2636912"/>
          <a:ext cx="3902160" cy="3730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2534008"/>
              </a:tblGrid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参数</a:t>
                      </a:r>
                      <a:endParaRPr lang="zh-CN" altLang="en-US" dirty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行程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10.4m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速度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MAX.5.7m/s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加速度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MAX.13m/s²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弯曲半径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300mm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总长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7m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负载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仿宋" panose="02010609060101010101" pitchFamily="49" charset="-122"/>
                          <a:cs typeface="Arial" panose="020B0604020202020204" pitchFamily="34" charset="0"/>
                        </a:rPr>
                        <a:t>5kg/m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仿宋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40"/>
          <p:cNvSpPr txBox="1"/>
          <p:nvPr/>
        </p:nvSpPr>
        <p:spPr>
          <a:xfrm>
            <a:off x="1578180" y="39556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工况描述</a:t>
            </a:r>
            <a:endParaRPr lang="zh-CN" altLang="en-US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5400000">
            <a:off x="5292080" y="3284984"/>
            <a:ext cx="2160240" cy="2160240"/>
          </a:xfrm>
          <a:prstGeom prst="blockArc">
            <a:avLst>
              <a:gd name="adj1" fmla="val 10800000"/>
              <a:gd name="adj2" fmla="val 21480343"/>
              <a:gd name="adj3" fmla="val 94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71800" y="3284984"/>
            <a:ext cx="36004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139952" y="5229200"/>
            <a:ext cx="230425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3608" y="1268760"/>
            <a:ext cx="111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安装方式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07904" y="5445224"/>
            <a:ext cx="3600400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560" y="3501008"/>
            <a:ext cx="3600400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516216" y="6237312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固定端托板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20" name="直接箭头连接符 19"/>
          <p:cNvCxnSpPr>
            <a:stCxn id="18" idx="1"/>
          </p:cNvCxnSpPr>
          <p:nvPr/>
        </p:nvCxnSpPr>
        <p:spPr>
          <a:xfrm flipH="1" flipV="1">
            <a:off x="5652120" y="5661248"/>
            <a:ext cx="864096" cy="760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995936" y="3933056"/>
            <a:ext cx="1346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移动端托板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22" name="直接箭头连接符 21"/>
          <p:cNvCxnSpPr>
            <a:stCxn id="21" idx="1"/>
          </p:cNvCxnSpPr>
          <p:nvPr/>
        </p:nvCxnSpPr>
        <p:spPr>
          <a:xfrm flipH="1" flipV="1">
            <a:off x="2771800" y="3645024"/>
            <a:ext cx="1224136" cy="4726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梯形 26"/>
          <p:cNvSpPr/>
          <p:nvPr/>
        </p:nvSpPr>
        <p:spPr>
          <a:xfrm>
            <a:off x="2771800" y="3140968"/>
            <a:ext cx="792088" cy="144016"/>
          </a:xfrm>
          <a:prstGeom prst="trapezoid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644008" y="1988840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移动端安装板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29" name="直接箭头连接符 28"/>
          <p:cNvCxnSpPr>
            <a:stCxn id="28" idx="1"/>
            <a:endCxn id="27" idx="0"/>
          </p:cNvCxnSpPr>
          <p:nvPr/>
        </p:nvCxnSpPr>
        <p:spPr>
          <a:xfrm flipH="1">
            <a:off x="3167844" y="2173506"/>
            <a:ext cx="1476164" cy="9674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1835696" y="2420888"/>
            <a:ext cx="1368152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979712" y="19888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运行方向</a:t>
            </a:r>
            <a:endParaRPr lang="zh-CN" altLang="en-US" b="1" dirty="0"/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6372200" y="4077072"/>
            <a:ext cx="792088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 rot="20167542">
            <a:off x="6366844" y="3648054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R300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40"/>
          <p:cNvSpPr txBox="1"/>
          <p:nvPr/>
        </p:nvSpPr>
        <p:spPr>
          <a:xfrm>
            <a:off x="1578180" y="39556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工况描述</a:t>
            </a:r>
            <a:endParaRPr lang="zh-CN" altLang="en-US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5400000">
            <a:off x="5508104" y="2924944"/>
            <a:ext cx="2160240" cy="2160240"/>
          </a:xfrm>
          <a:prstGeom prst="blockArc">
            <a:avLst>
              <a:gd name="adj1" fmla="val 10800000"/>
              <a:gd name="adj2" fmla="val 21480343"/>
              <a:gd name="adj3" fmla="val 94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2924944"/>
            <a:ext cx="36004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15816" y="4869160"/>
            <a:ext cx="374441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3608" y="1340768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中间位架空</a:t>
            </a:r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3m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987824" y="2636912"/>
            <a:ext cx="3600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355976" y="2204864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3000mm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555776" y="5085184"/>
            <a:ext cx="5112568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40"/>
          <p:cNvSpPr txBox="1"/>
          <p:nvPr/>
        </p:nvSpPr>
        <p:spPr>
          <a:xfrm>
            <a:off x="1578180" y="39556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工况描述</a:t>
            </a:r>
            <a:endParaRPr lang="zh-CN" altLang="en-US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5400000">
            <a:off x="5508104" y="2924944"/>
            <a:ext cx="2160240" cy="2160240"/>
          </a:xfrm>
          <a:prstGeom prst="blockArc">
            <a:avLst>
              <a:gd name="adj1" fmla="val 10800000"/>
              <a:gd name="adj2" fmla="val 21480343"/>
              <a:gd name="adj3" fmla="val 94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576" y="2924944"/>
            <a:ext cx="583264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92080" y="4869160"/>
            <a:ext cx="136815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3608" y="1340768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左极限位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755576" y="2636912"/>
            <a:ext cx="58326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563888" y="2204864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5600mm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220072" y="5085184"/>
            <a:ext cx="2448272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55576" y="3212976"/>
            <a:ext cx="5112568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5940152" y="3573016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868144" y="3140968"/>
            <a:ext cx="886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400mm</a:t>
            </a:r>
            <a:endParaRPr lang="zh-CN" alt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40"/>
          <p:cNvSpPr txBox="1"/>
          <p:nvPr/>
        </p:nvSpPr>
        <p:spPr>
          <a:xfrm>
            <a:off x="1578180" y="39556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工况描述</a:t>
            </a:r>
            <a:endParaRPr lang="zh-CN" altLang="en-US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5400000">
            <a:off x="5508104" y="2924944"/>
            <a:ext cx="2160240" cy="2160240"/>
          </a:xfrm>
          <a:prstGeom prst="blockArc">
            <a:avLst>
              <a:gd name="adj1" fmla="val 10800000"/>
              <a:gd name="adj2" fmla="val 21480343"/>
              <a:gd name="adj3" fmla="val 94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80112" y="2924944"/>
            <a:ext cx="100811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23528" y="4869160"/>
            <a:ext cx="63367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3608" y="1340768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左极限位</a:t>
            </a:r>
            <a:endParaRPr lang="zh-CN" altLang="en-US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5580112" y="2636912"/>
            <a:ext cx="10081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580112" y="2132856"/>
            <a:ext cx="769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400mm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23528" y="5085184"/>
            <a:ext cx="7344816" cy="21602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4"/>
          <p:cNvPicPr>
            <a:picLocks noChangeAspect="1"/>
          </p:cNvPicPr>
          <p:nvPr/>
        </p:nvPicPr>
        <p:blipFill>
          <a:blip r:embed="rId3" cstate="print"/>
          <a:srcRect t="7208"/>
          <a:stretch>
            <a:fillRect/>
          </a:stretch>
        </p:blipFill>
        <p:spPr>
          <a:xfrm>
            <a:off x="0" y="1054100"/>
            <a:ext cx="9144000" cy="4686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文本框 4"/>
          <p:cNvSpPr>
            <a:spLocks noChangeArrowheads="1"/>
          </p:cNvSpPr>
          <p:nvPr/>
        </p:nvSpPr>
        <p:spPr bwMode="auto">
          <a:xfrm>
            <a:off x="0" y="2628900"/>
            <a:ext cx="9144000" cy="1449388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 w="12700">
            <a:solidFill>
              <a:schemeClr val="bg1"/>
            </a:solidFill>
            <a:bevel/>
          </a:ln>
          <a:effectLst/>
        </p:spPr>
        <p:txBody>
          <a:bodyPr lIns="90170" tIns="46990" rIns="90170" bIns="469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3318" name="WordArt 4"/>
          <p:cNvSpPr>
            <a:spLocks noTextEdit="1"/>
          </p:cNvSpPr>
          <p:nvPr/>
        </p:nvSpPr>
        <p:spPr>
          <a:xfrm>
            <a:off x="2916238" y="2994025"/>
            <a:ext cx="3455987" cy="719138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Deflate">
              <a:avLst>
                <a:gd name="adj" fmla="val 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3600" b="1" smtClean="0"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3600" b="1"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441" y="218440"/>
            <a:ext cx="1427163" cy="66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596188" y="574677"/>
            <a:ext cx="1547812" cy="28255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u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65B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www.jiermt.com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190</Words>
  <Application>Microsoft Office PowerPoint</Application>
  <PresentationFormat>全屏显示(4:3)</PresentationFormat>
  <Paragraphs>42</Paragraphs>
  <Slides>6</Slides>
  <Notes>6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8" baseType="lpstr">
      <vt:lpstr>Office 主题</vt:lpstr>
      <vt:lpstr>程序包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李刚</dc:creator>
  <cp:lastModifiedBy>WXY</cp:lastModifiedBy>
  <cp:revision>339</cp:revision>
  <dcterms:created xsi:type="dcterms:W3CDTF">2012-09-02T07:06:00Z</dcterms:created>
  <dcterms:modified xsi:type="dcterms:W3CDTF">2021-01-18T00:18:07Z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